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3" r:id="rId3"/>
    <p:sldId id="257" r:id="rId4"/>
    <p:sldId id="259" r:id="rId5"/>
    <p:sldId id="261" r:id="rId6"/>
    <p:sldId id="265" r:id="rId7"/>
    <p:sldId id="260" r:id="rId8"/>
    <p:sldId id="26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85C0A-17E2-4713-9527-F322939A3CA7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CFD3F1-229D-487B-98D8-AD0E5730A4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9313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CFD3F1-229D-487B-98D8-AD0E5730A49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8406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4083830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9638204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993469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436715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5733086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9856670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9724727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37961818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732889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918651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970691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88A0E-CB3E-451D-93DF-AA91992695E8}" type="datetimeFigureOut">
              <a:rPr lang="en-US" smtClean="0"/>
              <a:pPr/>
              <a:t>2/26/2016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5CDCE-DBCF-41BE-B3A4-47DFDE2A2E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59159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uddhanet.net/audio-chant.htm" TargetMode="External"/><Relationship Id="rId7" Type="http://schemas.openxmlformats.org/officeDocument/2006/relationships/hyperlink" Target="http://www.godvine.com/11-Year-Old-Girl-Beautifully-Sings-Amazing-Grace-272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eesound.org/people/ejaz215/sounds/33937/" TargetMode="External"/><Relationship Id="rId5" Type="http://schemas.openxmlformats.org/officeDocument/2006/relationships/hyperlink" Target="http://sidduraudio.com/" TargetMode="External"/><Relationship Id="rId4" Type="http://schemas.openxmlformats.org/officeDocument/2006/relationships/hyperlink" Target="http://www.hindunet.org/dynamic/modules.php?name=Content&amp;pa=showpage&amp;pid=3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381001"/>
            <a:ext cx="7772400" cy="1600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FIVE MAJOR </a:t>
            </a:r>
            <a:b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WORLD RELIGIONS: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7924800" cy="302465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Buddhism, Christianity, Hinduism,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Islam, and Judaism</a:t>
            </a:r>
          </a:p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Documents and Settings\pkramarc\Local Settings\Temporary Internet Files\Content.IE5\7NU8YRPZ\MC9001941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4764" y="3528395"/>
            <a:ext cx="887994" cy="135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032" y="3498936"/>
            <a:ext cx="1219199" cy="138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pkramarc\Local Settings\Temporary Internet Files\Content.IE5\IH2BUK8C\MC90039063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0" y="3581400"/>
            <a:ext cx="1143000" cy="148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\Microsoft Office\MEDIA\CAGCAT10\j0301050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30691"/>
            <a:ext cx="1143000" cy="118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pkramarc\Local Settings\Temporary Internet Files\Content.IE5\0RH7ITPW\MC900390632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755384"/>
            <a:ext cx="1295400" cy="138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86740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1000"/>
              <a:t>C.S. 8  Modern cultural practices and products show the influences of tradition and diffusion, including the impact of major world religions (Buddhism, Christianity, Hinduism, Islam, and Judaism</a:t>
            </a:r>
            <a:r>
              <a:rPr lang="x-none" sz="1000" smtClean="0"/>
              <a:t>.)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56507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BASIC DEFINITIONS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Religion:  </a:t>
            </a:r>
            <a:r>
              <a:rPr lang="en-US" sz="2800" dirty="0"/>
              <a:t>a belief in divine (superhuman or spiritual) beings, and the practices (rituals) and moral code (ethics) that result from that </a:t>
            </a:r>
            <a:r>
              <a:rPr lang="en-US" sz="2800" dirty="0" smtClean="0"/>
              <a:t>belief</a:t>
            </a:r>
          </a:p>
          <a:p>
            <a:pPr marL="0" indent="0">
              <a:buNone/>
            </a:pPr>
            <a:endParaRPr lang="en-US" sz="1300" dirty="0"/>
          </a:p>
          <a:p>
            <a:r>
              <a:rPr lang="en-US" b="1" dirty="0" smtClean="0"/>
              <a:t>Monotheism:  </a:t>
            </a:r>
            <a:r>
              <a:rPr lang="en-US" dirty="0" smtClean="0"/>
              <a:t>a belief in one God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b="1" dirty="0" smtClean="0"/>
              <a:t>Polytheism:  </a:t>
            </a:r>
            <a:r>
              <a:rPr lang="en-US" dirty="0" smtClean="0"/>
              <a:t>a belief in many gods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b="1" dirty="0" smtClean="0"/>
              <a:t>Atheism:  </a:t>
            </a:r>
            <a:r>
              <a:rPr lang="en-US" dirty="0" smtClean="0"/>
              <a:t>a belief there is no God</a:t>
            </a:r>
          </a:p>
          <a:p>
            <a:pPr marL="0" indent="0">
              <a:buNone/>
            </a:pPr>
            <a:endParaRPr lang="en-US" sz="1300" dirty="0" smtClean="0"/>
          </a:p>
          <a:p>
            <a:r>
              <a:rPr lang="en-US" b="1" dirty="0" smtClean="0"/>
              <a:t>Theocracy:  </a:t>
            </a:r>
            <a:r>
              <a:rPr lang="en-US" dirty="0" smtClean="0"/>
              <a:t>a government ruled by a religious leader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30333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BUDDHISM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b="1" dirty="0" smtClean="0"/>
              <a:t>Founder:  </a:t>
            </a:r>
            <a:r>
              <a:rPr lang="en-US" b="1" dirty="0"/>
              <a:t>Siddhartha </a:t>
            </a:r>
            <a:r>
              <a:rPr lang="en-US" b="1" dirty="0" smtClean="0"/>
              <a:t>Gautama </a:t>
            </a:r>
            <a:r>
              <a:rPr lang="en-US" dirty="0" smtClean="0"/>
              <a:t>(known as The Buddha, and </a:t>
            </a:r>
            <a:r>
              <a:rPr lang="en-US" u="sng" dirty="0" smtClean="0"/>
              <a:t>not</a:t>
            </a:r>
            <a:r>
              <a:rPr lang="en-US" dirty="0" smtClean="0"/>
              <a:t> a god)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Followers: </a:t>
            </a:r>
            <a:r>
              <a:rPr lang="en-US" dirty="0" smtClean="0"/>
              <a:t>around 350 million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Founded: 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or 5</a:t>
            </a:r>
            <a:r>
              <a:rPr lang="en-US" baseline="30000" dirty="0" smtClean="0"/>
              <a:t>th</a:t>
            </a:r>
            <a:r>
              <a:rPr lang="en-US" dirty="0" smtClean="0"/>
              <a:t> century BCE (BC) in India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Sacred text:  </a:t>
            </a:r>
            <a:r>
              <a:rPr lang="en-US" dirty="0" err="1" smtClean="0"/>
              <a:t>Tripitaka</a:t>
            </a:r>
            <a:endParaRPr lang="en-US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Sacred building: 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stupa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3" descr="C:\Program Files\Microsoft Office\MEDIA\CAGCAT10\j030091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495800"/>
            <a:ext cx="1219199" cy="138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821817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HINDUISM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b="1" dirty="0" smtClean="0"/>
              <a:t>Founder:  </a:t>
            </a:r>
            <a:r>
              <a:rPr lang="en-US" dirty="0" smtClean="0"/>
              <a:t>There is no </a:t>
            </a:r>
            <a:r>
              <a:rPr lang="en-US" u="sng" dirty="0" smtClean="0"/>
              <a:t>single</a:t>
            </a:r>
            <a:r>
              <a:rPr lang="en-US" dirty="0" smtClean="0"/>
              <a:t> founder.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Followers:  </a:t>
            </a:r>
            <a:r>
              <a:rPr lang="en-US" dirty="0" smtClean="0"/>
              <a:t>around 900 million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Founded:  </a:t>
            </a:r>
            <a:r>
              <a:rPr lang="en-US" dirty="0" smtClean="0"/>
              <a:t>1500 BCE (BC), or earlier, in India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Sacred text:  </a:t>
            </a:r>
            <a:r>
              <a:rPr lang="en-US" dirty="0" smtClean="0"/>
              <a:t>Vedas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Sacred building:  </a:t>
            </a:r>
            <a:r>
              <a:rPr lang="en-US" dirty="0" smtClean="0"/>
              <a:t>a </a:t>
            </a:r>
            <a:r>
              <a:rPr lang="en-US" dirty="0" err="1" smtClean="0"/>
              <a:t>mandir</a:t>
            </a:r>
            <a:r>
              <a:rPr lang="en-US" dirty="0" smtClean="0"/>
              <a:t> (Hindu temple)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4" descr="C:\Documents and Settings\pkramarc\Local Settings\Temporary Internet Files\Content.IE5\IH2BUK8C\MC90039063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673448"/>
            <a:ext cx="1143000" cy="148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06075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JUDAISM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b="1" dirty="0" smtClean="0"/>
              <a:t>Founder:  </a:t>
            </a:r>
            <a:r>
              <a:rPr lang="en-US" dirty="0" smtClean="0"/>
              <a:t>Abraham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Followers:  </a:t>
            </a:r>
            <a:r>
              <a:rPr lang="en-US" dirty="0" smtClean="0"/>
              <a:t>14 million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Founded:  </a:t>
            </a:r>
            <a:r>
              <a:rPr lang="en-US" dirty="0" smtClean="0"/>
              <a:t>2000 BCE (BC) in Southwest Asia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Sacred texts:  </a:t>
            </a:r>
            <a:r>
              <a:rPr lang="en-US" dirty="0" err="1" smtClean="0"/>
              <a:t>Tanakh</a:t>
            </a:r>
            <a:r>
              <a:rPr lang="en-US" dirty="0" smtClean="0"/>
              <a:t> –</a:t>
            </a:r>
            <a:r>
              <a:rPr lang="en-US" dirty="0" err="1" smtClean="0"/>
              <a:t>Tenach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Torah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b="1" dirty="0" smtClean="0"/>
              <a:t>Sacred building:  </a:t>
            </a:r>
            <a:r>
              <a:rPr lang="en-US" dirty="0" smtClean="0"/>
              <a:t>a synagogue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6" descr="C:\Documents and Settings\pkramarc\Local Settings\Temporary Internet Files\Content.IE5\0RH7ITPW\MC90039063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029200"/>
            <a:ext cx="1295400" cy="1386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792073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CHRISTIANITY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b="1" dirty="0" smtClean="0"/>
              <a:t>Founder:  </a:t>
            </a:r>
            <a:r>
              <a:rPr lang="en-US" dirty="0" smtClean="0"/>
              <a:t>Jesus Christ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Followers:  </a:t>
            </a:r>
            <a:r>
              <a:rPr lang="en-US" dirty="0" smtClean="0"/>
              <a:t>around 2.2 billion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Founded:  </a:t>
            </a:r>
            <a:r>
              <a:rPr lang="en-US" dirty="0" smtClean="0"/>
              <a:t>30 CE (AD) in Jerusalem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Sacred text:  </a:t>
            </a:r>
            <a:r>
              <a:rPr lang="en-US" dirty="0" smtClean="0"/>
              <a:t>Bible</a:t>
            </a:r>
          </a:p>
          <a:p>
            <a:pPr marL="0" indent="0">
              <a:buNone/>
            </a:pPr>
            <a:endParaRPr lang="en-US" sz="1000" b="1" dirty="0" smtClean="0"/>
          </a:p>
          <a:p>
            <a:r>
              <a:rPr lang="en-US" b="1" dirty="0" smtClean="0"/>
              <a:t>Sacred building: 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church – </a:t>
            </a:r>
            <a:r>
              <a:rPr lang="en-US" dirty="0"/>
              <a:t>chapel – </a:t>
            </a:r>
            <a:r>
              <a:rPr lang="en-US" dirty="0" smtClean="0"/>
              <a:t>cathedral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C:\Documents and Settings\pkramarc\Local Settings\Temporary Internet Files\Content.IE5\7NU8YRPZ\MC9001941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887994" cy="1357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391481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ISLAM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b="1" dirty="0" smtClean="0"/>
              <a:t>Founder:  </a:t>
            </a:r>
            <a:r>
              <a:rPr lang="en-US" dirty="0" smtClean="0"/>
              <a:t>Muhammad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b="1" dirty="0" smtClean="0"/>
              <a:t>Followers:  </a:t>
            </a:r>
            <a:r>
              <a:rPr lang="en-US" dirty="0" smtClean="0"/>
              <a:t>around 1.3 billion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b="1" dirty="0" smtClean="0"/>
              <a:t>Founded:  </a:t>
            </a:r>
            <a:r>
              <a:rPr lang="en-US" dirty="0" smtClean="0"/>
              <a:t>632 CE (AD) in Arabia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b="1" dirty="0" smtClean="0"/>
              <a:t>Sacred text:  </a:t>
            </a:r>
            <a:r>
              <a:rPr lang="en-US" dirty="0" smtClean="0"/>
              <a:t>Qur’an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b="1" dirty="0" smtClean="0"/>
              <a:t>Sacred building:  </a:t>
            </a:r>
            <a:r>
              <a:rPr lang="en-US" dirty="0" smtClean="0"/>
              <a:t>a mosque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5" descr="C:\Program Files\Microsoft Office\MEDIA\CAGCAT10\j030105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1143000" cy="1187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127408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SAMPLE</a:t>
            </a:r>
            <a:r>
              <a:rPr lang="en-US" sz="3600" b="1" dirty="0" smtClean="0">
                <a:solidFill>
                  <a:srgbClr val="FF0000"/>
                </a:solidFill>
              </a:rPr>
              <a:t> RELIGIOUS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>PRAYERS AND/OR SONGS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000" b="1" u="sng" dirty="0"/>
              <a:t>Buddhist</a:t>
            </a:r>
            <a:r>
              <a:rPr lang="en-US" sz="2000" dirty="0"/>
              <a:t> chant “Praise of the Lotus Pond”:  </a:t>
            </a:r>
            <a:r>
              <a:rPr lang="en-US" sz="2000" dirty="0">
                <a:hlinkClick r:id="rId3"/>
              </a:rPr>
              <a:t>http://buddhanet.net/audio-chant.htm</a:t>
            </a:r>
            <a:endParaRPr lang="en-US" sz="2000" dirty="0"/>
          </a:p>
          <a:p>
            <a:pPr marL="0" indent="0">
              <a:buNone/>
            </a:pPr>
            <a:endParaRPr lang="en-US" sz="800" b="1" u="sng" dirty="0" smtClean="0"/>
          </a:p>
          <a:p>
            <a:r>
              <a:rPr lang="en-US" sz="2000" b="1" u="sng" dirty="0" smtClean="0"/>
              <a:t>Hindu</a:t>
            </a:r>
            <a:r>
              <a:rPr lang="en-US" sz="2000" dirty="0" smtClean="0"/>
              <a:t> </a:t>
            </a:r>
            <a:r>
              <a:rPr lang="en-US" sz="2000" dirty="0"/>
              <a:t>morning prayer:  </a:t>
            </a:r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www.hindunet.org/dynamic/modules.php?name=Content&amp;pa=showpage&amp;pid=318</a:t>
            </a:r>
            <a:endParaRPr lang="en-US" sz="2000" dirty="0" smtClean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b="1" u="sng" dirty="0" smtClean="0"/>
              <a:t>Jewish</a:t>
            </a:r>
            <a:r>
              <a:rPr lang="en-US" sz="2000" dirty="0" smtClean="0"/>
              <a:t> </a:t>
            </a:r>
            <a:r>
              <a:rPr lang="en-US" sz="2000" dirty="0"/>
              <a:t>Saturday Shabbat </a:t>
            </a:r>
            <a:r>
              <a:rPr lang="en-US" sz="2000" dirty="0" smtClean="0"/>
              <a:t>morning (Torah) service:  </a:t>
            </a:r>
            <a:r>
              <a:rPr lang="en-US" sz="2000" dirty="0" smtClean="0">
                <a:hlinkClick r:id="rId5"/>
              </a:rPr>
              <a:t>http</a:t>
            </a:r>
            <a:r>
              <a:rPr lang="en-US" sz="2000" dirty="0">
                <a:hlinkClick r:id="rId5"/>
              </a:rPr>
              <a:t>://sidduraudio.com</a:t>
            </a:r>
            <a:r>
              <a:rPr lang="en-US" sz="2000" dirty="0" smtClean="0">
                <a:hlinkClick r:id="rId5"/>
              </a:rPr>
              <a:t>/</a:t>
            </a:r>
            <a:endParaRPr lang="en-US" sz="2000" dirty="0" smtClean="0"/>
          </a:p>
          <a:p>
            <a:pPr marL="0" indent="0">
              <a:buNone/>
            </a:pPr>
            <a:endParaRPr lang="en-US" sz="800" dirty="0"/>
          </a:p>
          <a:p>
            <a:r>
              <a:rPr lang="en-US" sz="2000" b="1" u="sng" dirty="0" smtClean="0"/>
              <a:t>Muslim</a:t>
            </a:r>
            <a:r>
              <a:rPr lang="en-US" sz="2000" dirty="0" smtClean="0"/>
              <a:t> call </a:t>
            </a:r>
            <a:r>
              <a:rPr lang="en-US" sz="2000" dirty="0"/>
              <a:t>to prayer:  </a:t>
            </a:r>
            <a:r>
              <a:rPr lang="en-US" sz="2000" dirty="0">
                <a:hlinkClick r:id="rId6"/>
              </a:rPr>
              <a:t>http://www.freesound.org/people/ejaz215/sounds/33937</a:t>
            </a:r>
            <a:r>
              <a:rPr lang="en-US" sz="2000" dirty="0" smtClean="0">
                <a:hlinkClick r:id="rId6"/>
              </a:rPr>
              <a:t>/</a:t>
            </a:r>
            <a:endParaRPr lang="en-US" sz="2000" dirty="0" smtClean="0"/>
          </a:p>
          <a:p>
            <a:pPr marL="0" indent="0">
              <a:buNone/>
            </a:pPr>
            <a:endParaRPr lang="en-US" sz="800" dirty="0" smtClean="0"/>
          </a:p>
          <a:p>
            <a:r>
              <a:rPr lang="en-US" sz="2000" b="1" u="sng" dirty="0" smtClean="0"/>
              <a:t>Christian</a:t>
            </a:r>
            <a:r>
              <a:rPr lang="en-US" sz="2000" dirty="0" smtClean="0"/>
              <a:t> “</a:t>
            </a:r>
            <a:r>
              <a:rPr lang="en-US" sz="2000" dirty="0"/>
              <a:t>Amazing Grace</a:t>
            </a:r>
            <a:r>
              <a:rPr lang="en-US" sz="2000" dirty="0" smtClean="0"/>
              <a:t>” song:  </a:t>
            </a:r>
            <a:r>
              <a:rPr lang="en-US" sz="2000" dirty="0" smtClean="0">
                <a:hlinkClick r:id="rId7"/>
              </a:rPr>
              <a:t>http</a:t>
            </a:r>
            <a:r>
              <a:rPr lang="en-US" sz="2000" dirty="0">
                <a:hlinkClick r:id="rId7"/>
              </a:rPr>
              <a:t>://</a:t>
            </a:r>
            <a:r>
              <a:rPr lang="en-US" sz="2000" dirty="0" smtClean="0">
                <a:hlinkClick r:id="rId7"/>
              </a:rPr>
              <a:t>www.godvine.com/11-Year-Old-Girl-Beautifully-Sings-Amazing-Grace-272.html</a:t>
            </a:r>
            <a:endParaRPr lang="en-US" sz="2000" dirty="0"/>
          </a:p>
          <a:p>
            <a:endParaRPr lang="en-US" sz="1000" dirty="0" smtClean="0"/>
          </a:p>
          <a:p>
            <a:endParaRPr lang="en-US" sz="1000" dirty="0" smtClean="0"/>
          </a:p>
          <a:p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Contributed by:  </a:t>
            </a:r>
            <a:r>
              <a:rPr lang="en-US" sz="1000" i="1" dirty="0"/>
              <a:t>Kramarczuk </a:t>
            </a:r>
            <a:r>
              <a:rPr lang="en-US" sz="1000" i="1" dirty="0" smtClean="0"/>
              <a:t>– Revere </a:t>
            </a:r>
            <a:endParaRPr lang="en-US" sz="1000" dirty="0"/>
          </a:p>
          <a:p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xmlns="" val="26817205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</TotalTime>
  <Words>343</Words>
  <Application>Microsoft Office PowerPoint</Application>
  <PresentationFormat>On-screen Show (4:3)</PresentationFormat>
  <Paragraphs>81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FIVE MAJOR  WORLD RELIGIONS:</vt:lpstr>
      <vt:lpstr>BASIC DEFINITIONS</vt:lpstr>
      <vt:lpstr>BUDDHISM</vt:lpstr>
      <vt:lpstr>HINDUISM</vt:lpstr>
      <vt:lpstr>JUDAISM</vt:lpstr>
      <vt:lpstr>CHRISTIANITY</vt:lpstr>
      <vt:lpstr>ISLAM</vt:lpstr>
      <vt:lpstr>SAMPLE RELIGIOUS  PRAYERS AND/OR SONGS</vt:lpstr>
    </vt:vector>
  </TitlesOfParts>
  <Company>Revere Local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MAJOR  WORLD RELIGIONS</dc:title>
  <dc:creator>Revere Local Schools</dc:creator>
  <cp:lastModifiedBy>maffch</cp:lastModifiedBy>
  <cp:revision>83</cp:revision>
  <cp:lastPrinted>2012-02-04T15:41:17Z</cp:lastPrinted>
  <dcterms:created xsi:type="dcterms:W3CDTF">2012-01-21T17:37:29Z</dcterms:created>
  <dcterms:modified xsi:type="dcterms:W3CDTF">2016-02-26T21:03:53Z</dcterms:modified>
</cp:coreProperties>
</file>