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3455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38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32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066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64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423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237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16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9144000" cy="37232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2258800" y="1912668"/>
            <a:ext cx="4621799" cy="10799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/>
          <p:nvPr/>
        </p:nvSpPr>
        <p:spPr>
          <a:xfrm>
            <a:off x="0" y="3030297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58" name="Shape 58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4456799" cy="4708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 flipH="1">
            <a:off x="3434" y="3759780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5" name="Shape 65"/>
          <p:cNvCxnSpPr/>
          <p:nvPr/>
        </p:nvCxnSpPr>
        <p:spPr>
          <a:xfrm>
            <a:off x="409699" y="744077"/>
            <a:ext cx="3660000" cy="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3550799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spcBef>
                <a:spcPts val="0"/>
              </a:spcBef>
              <a:defRPr sz="2400"/>
            </a:lvl6pPr>
            <a:lvl7pPr>
              <a:spcBef>
                <a:spcPts val="0"/>
              </a:spcBef>
              <a:defRPr sz="2400"/>
            </a:lvl7pPr>
            <a:lvl8pPr>
              <a:spcBef>
                <a:spcPts val="0"/>
              </a:spcBef>
              <a:defRPr sz="2400"/>
            </a:lvl8pPr>
            <a:lvl9pPr>
              <a:spcBef>
                <a:spcPts val="0"/>
              </a:spcBef>
              <a:defRPr sz="24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021123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3" name="Shape 73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 rot="10800000">
            <a:off x="-5937" y="4110402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8" name="Shape 78"/>
          <p:cNvCxnSpPr/>
          <p:nvPr/>
        </p:nvCxnSpPr>
        <p:spPr>
          <a:xfrm>
            <a:off x="388492" y="4409677"/>
            <a:ext cx="3708599" cy="36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sz="14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6209"/>
            <a:ext cx="9144067" cy="5137200"/>
            <a:chOff x="0" y="14677"/>
            <a:chExt cx="9144067" cy="6849600"/>
          </a:xfrm>
        </p:grpSpPr>
        <p:sp>
          <p:nvSpPr>
            <p:cNvPr id="6" name="Shape 6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Ancient India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by Mrs. Maffit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Geography of Ancient India 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did physical geography and climate influence the </a:t>
            </a:r>
          </a:p>
          <a:p>
            <a:pPr algn="l" rtl="0">
              <a:spcBef>
                <a:spcPts val="0"/>
              </a:spcBef>
              <a:buNone/>
            </a:pPr>
            <a:r>
              <a:rPr lang="en" sz="18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 of civilization in India?</a:t>
            </a:r>
          </a:p>
          <a:p>
            <a:pPr marL="457200" lvl="0" indent="-3175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Himalayan Mountains separate India from the rest of Asia</a:t>
            </a:r>
          </a:p>
          <a:p>
            <a:pPr marL="457200" lvl="0" indent="-3175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Indus River and Ganges River are in northern India </a:t>
            </a:r>
          </a:p>
          <a:p>
            <a:pPr marL="457200" lvl="0" indent="-3175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Deccan Plateau is dry and hilly, but there are coastal regions and flat </a:t>
            </a:r>
          </a:p>
          <a:p>
            <a:pPr lvl="0" indent="457200" algn="l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plains that are good for farming.</a:t>
            </a:r>
          </a:p>
          <a:p>
            <a:pPr marL="457200" lvl="0" indent="-3175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Monsoons are strong winds that bring rain. These have both positive and negative effects.  The rain is needed for farming, but too much causes flooding. Not enough results in drought.</a:t>
            </a:r>
          </a:p>
          <a:p>
            <a:pPr marL="457200" lvl="0" indent="-3175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Monsoon winds change direction with the seasons.</a:t>
            </a:r>
          </a:p>
          <a:p>
            <a:pPr marL="457200" lvl="0" indent="-3175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tropical climate - lies between Equator and Tropic of Cancer</a:t>
            </a:r>
          </a:p>
          <a:p>
            <a:pPr marL="457200" lvl="0" indent="-3175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winters reach 110 degrees</a:t>
            </a:r>
          </a:p>
          <a:p>
            <a:pPr marL="457200" lvl="0" indent="-3175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monsoons have torrential rains that can wipe out a village</a:t>
            </a:r>
          </a:p>
          <a:p>
            <a:pPr algn="l" rtl="0">
              <a:spcBef>
                <a:spcPts val="0"/>
              </a:spcBef>
              <a:buNone/>
            </a:pPr>
            <a:endParaRPr sz="1800" b="1" i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>
              <a:spcBef>
                <a:spcPts val="0"/>
              </a:spcBef>
              <a:buNone/>
            </a:pPr>
            <a:endParaRPr sz="1800" i="1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4550" y="749825"/>
            <a:ext cx="1921798" cy="18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068775"/>
            <a:ext cx="8229600" cy="376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b="1" i="1">
                <a:solidFill>
                  <a:srgbClr val="FF0000"/>
                </a:solidFill>
              </a:rPr>
              <a:t>How did the people of the Indus River Valley build cities?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began in the Indus River Valley - fertile soil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lasted from 2600 BC to 1900 BC 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developed in what is now modern day Pakistan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Harappa and Mohenjo-Daro were large cities - 35,000 people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cities had paved streets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houses were made of mud-baked bricks and had flat roofs, courtyards, wells for water and indoor bathrooms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people were farmers - some people who lived in the city were merchants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 Valley people left NO written records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royal palace and religious temples built inside walls (fortress)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archeologists learn from studying ruins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merchants traded with Mesopotamia</a:t>
            </a:r>
          </a:p>
          <a:p>
            <a:pPr lvl="0">
              <a:spcBef>
                <a:spcPts val="0"/>
              </a:spcBef>
              <a:buNone/>
            </a:pPr>
            <a:endParaRPr sz="1800" b="1">
              <a:solidFill>
                <a:srgbClr val="000000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Indus River Valley Civilization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600" y="795625"/>
            <a:ext cx="2248601" cy="148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b="1" i="1">
                <a:solidFill>
                  <a:srgbClr val="FF0000"/>
                </a:solidFill>
              </a:rPr>
              <a:t>How did the Aryans influence early India?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1900 B.C. Indus River Valley people abandoned their cities and villages because of drought, earthquakes and floods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Aryans came from Central Asia - they were a group of people who spoke similar languages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these Indo-European people were nomads in search of food for their cattle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a new civilization developed - they stopped living as nomads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they: made iron tools, developed irrigation and made the Ganges River valley good for crops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the Aryans decided cattle were sacred, so they stopped eating meat from cattle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they developed a written language called Sanskrit to record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sales and trades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they lived in groups ruled by </a:t>
            </a:r>
            <a:r>
              <a:rPr lang="en" sz="1400" b="1">
                <a:latin typeface="Arial"/>
                <a:ea typeface="Arial"/>
                <a:cs typeface="Arial"/>
                <a:sym typeface="Arial"/>
              </a:rPr>
              <a:t>rajas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they wrote down stories, poems, prayers and songs in sacred 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books called </a:t>
            </a:r>
            <a:r>
              <a:rPr lang="en" sz="1400" b="1">
                <a:latin typeface="Arial"/>
                <a:ea typeface="Arial"/>
                <a:cs typeface="Arial"/>
                <a:sym typeface="Arial"/>
              </a:rPr>
              <a:t>Vedas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Aryans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1100" y="3146475"/>
            <a:ext cx="2565700" cy="19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8425" y="1297362"/>
            <a:ext cx="3255500" cy="343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i="1">
                <a:solidFill>
                  <a:srgbClr val="FF0000"/>
                </a:solidFill>
              </a:rPr>
              <a:t>How was society in ancient India organized?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the 4 social classes are called </a:t>
            </a:r>
            <a:r>
              <a:rPr lang="en" sz="1400" b="1" i="1">
                <a:latin typeface="Arial"/>
                <a:ea typeface="Arial"/>
                <a:cs typeface="Arial"/>
                <a:sym typeface="Arial"/>
              </a:rPr>
              <a:t>varnas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a person born into one caste could never change to any other.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the caste system had rules for almost every part of life -</a:t>
            </a:r>
          </a:p>
          <a:p>
            <a:pPr rtl="0">
              <a:spcBef>
                <a:spcPts val="0"/>
              </a:spcBef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	including marriage, work and friendships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" sz="1400" b="1" i="1">
                <a:latin typeface="Arial"/>
                <a:ea typeface="Arial"/>
                <a:cs typeface="Arial"/>
                <a:sym typeface="Arial"/>
              </a:rPr>
              <a:t> untouchables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were too low to even be part of the caste system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untouchables were thought to be unclean and had to live separate</a:t>
            </a:r>
          </a:p>
          <a:p>
            <a:pPr rtl="0">
              <a:spcBef>
                <a:spcPts val="0"/>
              </a:spcBef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In ancient India, family was the center of life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grandparents, parents and children lived together (extended)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elders were respected; oldest male in charge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women didn't have as many rights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males attended schools when they were older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young males taught by a </a:t>
            </a:r>
            <a:r>
              <a:rPr lang="en" sz="1400" b="1" i="1">
                <a:latin typeface="Arial"/>
                <a:ea typeface="Arial"/>
                <a:cs typeface="Arial"/>
                <a:sym typeface="Arial"/>
              </a:rPr>
              <a:t>guru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(teacher) until older</a:t>
            </a:r>
          </a:p>
          <a:p>
            <a:pPr marL="457200" lvl="0" indent="-3175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marriages were arranged; people could NOT divorce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Caste System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b="1" i="1">
                <a:solidFill>
                  <a:srgbClr val="FF0000"/>
                </a:solidFill>
              </a:rPr>
              <a:t>What are the basic beliefs of Hinduism?  How did Hinduism develop?</a:t>
            </a:r>
          </a:p>
          <a:p>
            <a:pPr rtl="0">
              <a:spcBef>
                <a:spcPts val="0"/>
              </a:spcBef>
              <a:buNone/>
            </a:pPr>
            <a:endParaRPr sz="1800" b="1" i="1">
              <a:solidFill>
                <a:srgbClr val="FF0000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Hinduism is one of the oldest religions in the world. It is the third largest religion in the world.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Hinduism is practiced today by 1 billion people in India.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formed when the Aryan religion (vedas) combined with others’ ideas and traditions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Hindus believed in one great spirit called</a:t>
            </a:r>
            <a:r>
              <a:rPr lang="en" sz="14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Brahman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believed all living things are part of Brahman - their soul will eventually join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believed in reincarnation - the soul will be reborn many times, even in animals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may rise to a better caste in the next life  if they live a good life now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Karma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the result of how a person lives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Dharma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person’s duty based on their place in society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goal of Hindus is to reach Nirvana, a state of happiness without pain or change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Animals have souls and are sacred - therefore most Hindus are vegetarians or vegans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1400" b="1">
                <a:solidFill>
                  <a:srgbClr val="0000FF"/>
                </a:solidFill>
                <a:latin typeface="Syncopate"/>
                <a:ea typeface="Syncopate"/>
                <a:cs typeface="Syncopate"/>
                <a:sym typeface="Syncopate"/>
              </a:rPr>
              <a:t>Do your duty to your caste  -  follow dharma  -  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1400" b="1">
                <a:solidFill>
                  <a:srgbClr val="0000FF"/>
                </a:solidFill>
                <a:latin typeface="Syncopate"/>
                <a:ea typeface="Syncopate"/>
                <a:cs typeface="Syncopate"/>
                <a:sym typeface="Syncopate"/>
              </a:rPr>
              <a:t>create good karma  -  be reborn into a better life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Hinduism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b="1" i="1" dirty="0">
                <a:solidFill>
                  <a:srgbClr val="FF0000"/>
                </a:solidFill>
              </a:rPr>
              <a:t>Why did Buddhism appeal to many people in parts of Asia?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Some Indians were unhappy with the ceremonies of Hinduism.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	They wanted a simpler, more spiritual faith.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Today most Buddhist live in Southeast Asia and East Asia.</a:t>
            </a:r>
          </a:p>
          <a:p>
            <a:pPr rtl="0">
              <a:spcBef>
                <a:spcPts val="0"/>
              </a:spcBef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b="1" dirty="0">
                <a:latin typeface="Arial"/>
                <a:ea typeface="Arial"/>
                <a:cs typeface="Arial"/>
                <a:sym typeface="Arial"/>
              </a:rPr>
              <a:t>Prince Siddhartha Gautama (born in 563 B.C.) became known as the Buddha. 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	He gave up all his worldly possessions and became a monk, </a:t>
            </a:r>
            <a:endParaRPr lang="en" sz="1400" dirty="0" smtClean="0"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400" dirty="0" smtClean="0">
                <a:latin typeface="Arial"/>
                <a:ea typeface="Arial"/>
                <a:cs typeface="Arial"/>
                <a:sym typeface="Arial"/>
              </a:rPr>
              <a:t>	searching 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for the truth about </a:t>
            </a:r>
            <a:r>
              <a:rPr lang="en" sz="1400" dirty="0" smtClean="0">
                <a:latin typeface="Arial"/>
                <a:ea typeface="Arial"/>
                <a:cs typeface="Arial"/>
                <a:sym typeface="Arial"/>
              </a:rPr>
              <a:t>life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	He traveled the country, preaching his message and meditating (thinking deeply)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	He followed some Hindu ideas and changed others.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	He believed that people suffered because they cared too much about the wrong things.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He believed that seeking spiritual; truth would lead to inner peace.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b="1" dirty="0">
                <a:latin typeface="Arial"/>
                <a:ea typeface="Arial"/>
                <a:cs typeface="Arial"/>
                <a:sym typeface="Arial"/>
              </a:rPr>
              <a:t>Four Major Truths: 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1.Life is full of suffering.   2. People suffer because they desire worldly things.  3. The way to end suffering is to stop desiring things.  4. Follow the Eightfold Path.</a:t>
            </a:r>
          </a:p>
          <a:p>
            <a:pPr rtl="0">
              <a:spcBef>
                <a:spcPts val="0"/>
              </a:spcBef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Buddhism spread because it welcomed people from all social classes. Buddha believed that a person’s place in life did NOT depend on the varna they were born into.</a:t>
            </a:r>
          </a:p>
          <a:p>
            <a:pPr rtl="0">
              <a:spcBef>
                <a:spcPts val="0"/>
              </a:spcBef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Buddhism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2425" y="576400"/>
            <a:ext cx="2846624" cy="17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On-screen Show (16:9)</PresentationFormat>
  <Paragraphs>91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Syncopate</vt:lpstr>
      <vt:lpstr>Tahoma</vt:lpstr>
      <vt:lpstr>Times New Roman</vt:lpstr>
      <vt:lpstr>inspiration-board</vt:lpstr>
      <vt:lpstr>Ancient India</vt:lpstr>
      <vt:lpstr>Geography of Ancient India </vt:lpstr>
      <vt:lpstr>Indus River Valley Civilization</vt:lpstr>
      <vt:lpstr>Aryans</vt:lpstr>
      <vt:lpstr>Caste System</vt:lpstr>
      <vt:lpstr>Hinduism</vt:lpstr>
      <vt:lpstr>Buddhism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India</dc:title>
  <dc:creator>Maffit, Cherise</dc:creator>
  <cp:lastModifiedBy>Cherise Maffit</cp:lastModifiedBy>
  <cp:revision>2</cp:revision>
  <dcterms:modified xsi:type="dcterms:W3CDTF">2015-08-06T12:57:41Z</dcterms:modified>
</cp:coreProperties>
</file>